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8FF-3F7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8FF-3F7F (10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8FF-3F7F (11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P8FF-3F7F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P8FF-3F7F (3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8FF-3F7F (4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P8FF-3F7F (5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P8FF-3F7F (6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8FF-3F7F (7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8FF-3F7F (8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8FF-3F7F (9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FRONTIER</dc:creator>
  <cp:lastModifiedBy>FRONTIER</cp:lastModifiedBy>
  <cp:revision>1</cp:revision>
  <dcterms:created xsi:type="dcterms:W3CDTF">2006-08-16T00:00:00Z</dcterms:created>
  <dcterms:modified xsi:type="dcterms:W3CDTF">2025-09-20T16:46:38Z</dcterms:modified>
</cp:coreProperties>
</file>